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sldIdLst>
    <p:sldId id="256" r:id="rId2"/>
    <p:sldId id="257" r:id="rId3"/>
    <p:sldId id="258" r:id="rId4"/>
    <p:sldId id="264" r:id="rId5"/>
    <p:sldId id="260" r:id="rId6"/>
    <p:sldId id="263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949A2-D7AF-4823-A65D-B9F60F26694A}" type="datetimeFigureOut">
              <a:rPr lang="ru-RU" smtClean="0"/>
              <a:pPr/>
              <a:t>25.05.2022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0D4D4-65F5-436A-A098-05A89BC87FDC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777949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949A2-D7AF-4823-A65D-B9F60F26694A}" type="datetimeFigureOut">
              <a:rPr lang="ru-RU" smtClean="0"/>
              <a:pPr/>
              <a:t>25.05.2022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0D4D4-65F5-436A-A098-05A89BC87F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84416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949A2-D7AF-4823-A65D-B9F60F26694A}" type="datetimeFigureOut">
              <a:rPr lang="ru-RU" smtClean="0"/>
              <a:pPr/>
              <a:t>25.05.2022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0D4D4-65F5-436A-A098-05A89BC87F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76634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949A2-D7AF-4823-A65D-B9F60F26694A}" type="datetimeFigureOut">
              <a:rPr lang="ru-RU" smtClean="0"/>
              <a:pPr/>
              <a:t>25.05.2022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0D4D4-65F5-436A-A098-05A89BC87F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47393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949A2-D7AF-4823-A65D-B9F60F26694A}" type="datetimeFigureOut">
              <a:rPr lang="ru-RU" smtClean="0"/>
              <a:pPr/>
              <a:t>25.05.2022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0D4D4-65F5-436A-A098-05A89BC87F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37366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949A2-D7AF-4823-A65D-B9F60F26694A}" type="datetimeFigureOut">
              <a:rPr lang="ru-RU" smtClean="0"/>
              <a:pPr/>
              <a:t>25.05.2022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0D4D4-65F5-436A-A098-05A89BC87F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77612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949A2-D7AF-4823-A65D-B9F60F26694A}" type="datetimeFigureOut">
              <a:rPr lang="ru-RU" smtClean="0"/>
              <a:pPr/>
              <a:t>25.05.2022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0D4D4-65F5-436A-A098-05A89BC87F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25610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949A2-D7AF-4823-A65D-B9F60F26694A}" type="datetimeFigureOut">
              <a:rPr lang="ru-RU" smtClean="0"/>
              <a:pPr/>
              <a:t>25.05.2022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0D4D4-65F5-436A-A098-05A89BC87F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36101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949A2-D7AF-4823-A65D-B9F60F26694A}" type="datetimeFigureOut">
              <a:rPr lang="ru-RU" smtClean="0"/>
              <a:pPr/>
              <a:t>25.05.2022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0D4D4-65F5-436A-A098-05A89BC87F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22683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949A2-D7AF-4823-A65D-B9F60F26694A}" type="datetimeFigureOut">
              <a:rPr lang="ru-RU" smtClean="0"/>
              <a:pPr/>
              <a:t>25.05.2022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0D4D4-65F5-436A-A098-05A89BC87F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46541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949A2-D7AF-4823-A65D-B9F60F26694A}" type="datetimeFigureOut">
              <a:rPr lang="ru-RU" smtClean="0"/>
              <a:pPr/>
              <a:t>25.05.2022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0D4D4-65F5-436A-A098-05A89BC87F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580463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949A2-D7AF-4823-A65D-B9F60F26694A}" type="datetimeFigureOut">
              <a:rPr lang="ru-RU" smtClean="0"/>
              <a:pPr/>
              <a:t>25.05.2022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0D4D4-65F5-436A-A098-05A89BC87FD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4266673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949A2-D7AF-4823-A65D-B9F60F26694A}" type="datetimeFigureOut">
              <a:rPr lang="ru-RU" smtClean="0"/>
              <a:pPr/>
              <a:t>25.05.2022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0D4D4-65F5-436A-A098-05A89BC87F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219390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949A2-D7AF-4823-A65D-B9F60F26694A}" type="datetimeFigureOut">
              <a:rPr lang="ru-RU" smtClean="0"/>
              <a:pPr/>
              <a:t>25.05.2022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0D4D4-65F5-436A-A098-05A89BC87FD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6934444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949A2-D7AF-4823-A65D-B9F60F26694A}" type="datetimeFigureOut">
              <a:rPr lang="ru-RU" smtClean="0"/>
              <a:pPr/>
              <a:t>25.05.2022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0D4D4-65F5-436A-A098-05A89BC87F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465013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949A2-D7AF-4823-A65D-B9F60F26694A}" type="datetimeFigureOut">
              <a:rPr lang="ru-RU" smtClean="0"/>
              <a:pPr/>
              <a:t>25.05.2022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0D4D4-65F5-436A-A098-05A89BC87F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582456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949A2-D7AF-4823-A65D-B9F60F26694A}" type="datetimeFigureOut">
              <a:rPr lang="ru-RU" smtClean="0"/>
              <a:pPr/>
              <a:t>25.05.2022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0D4D4-65F5-436A-A098-05A89BC87F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71308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EB949A2-D7AF-4823-A65D-B9F60F26694A}" type="datetimeFigureOut">
              <a:rPr lang="ru-RU" smtClean="0"/>
              <a:pPr/>
              <a:t>25.05.2022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460D4D4-65F5-436A-A098-05A89BC87F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602888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  <p:sldLayoutId id="214748383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9630" y="2549236"/>
            <a:ext cx="11009024" cy="1884218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образовательная программа </a:t>
            </a:r>
            <a:endParaRPr lang="ru-RU" sz="5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250922"/>
            <a:ext cx="12192000" cy="838969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автономное дошкольное образовательное учреждение «Детский сад № 67 комбинированного вида с татарским языком воспитания и обучения» Советского района г. Казани</a:t>
            </a:r>
          </a:p>
        </p:txBody>
      </p:sp>
    </p:spTree>
    <p:extLst>
      <p:ext uri="{BB962C8B-B14F-4D97-AF65-F5344CB8AC3E}">
        <p14:creationId xmlns:p14="http://schemas.microsoft.com/office/powerpoint/2010/main" xmlns="" val="202477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4182" y="266315"/>
            <a:ext cx="11296073" cy="43565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</a:t>
            </a:r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</a:t>
            </a: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1600" y="775856"/>
            <a:ext cx="12025745" cy="48767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программы: позитивная социализация и всестороннее развитие ребенка дошкольного возраста в адекватных его возрасту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детских видах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создание благоприятных условий для полноценного проживания ребенком дошкольного детства,</a:t>
            </a:r>
          </a:p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формирование основ базовой культуры личности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всестороннее развитие психических и физических качеств в соответствии с возрастными и индивидуальными особенностями,</a:t>
            </a:r>
          </a:p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подготовка к жизни в современном обществе,</a:t>
            </a:r>
          </a:p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формирование предпосылок к учебной деятельности,</a:t>
            </a:r>
          </a:p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безопасности жизнедеятельности дошкольника.</a:t>
            </a:r>
          </a:p>
        </p:txBody>
      </p:sp>
    </p:spTree>
    <p:extLst>
      <p:ext uri="{BB962C8B-B14F-4D97-AF65-F5344CB8AC3E}">
        <p14:creationId xmlns:p14="http://schemas.microsoft.com/office/powerpoint/2010/main" xmlns="" val="251937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2109" y="1"/>
            <a:ext cx="10788073" cy="45258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реализации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52582"/>
            <a:ext cx="12044217" cy="6405418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охрана и укрепление физического и психического здоровья детей, в том числе их эмоционального благополучия;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обеспечение равных возможностей для полноценного развития каждого ребѐнка в период дошкольного детства независимо от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места проживания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пола, нации, языка, социального статуса, психофизиологических и других особенностей (в том числе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ограниченных возможностей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здоровья);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обеспечение преемственности целей, задач и содержания образования, реализуемых в рамках образовательных программ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различных уровней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(далее – преемственность основных образовательных программ дошкольного и начального общего образования);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создание благоприятных условий развития детей в соответствии с их возрастными и индивидуальными особенностями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склонностями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развитие способностей и творческого потенциала каждого ребѐнка как субъекта отношений с самим собой, другими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детьми, взрослыми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миром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5) объединение обучения и воспитания в целостный образовательный процесс на основе духовно-нравственных и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социокультурных ценностей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принятых в обществе правил и норм поведения в интересах человека, семьи, общества;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6) формирование общей культуры личности детей, в том числе ценностей здорового образа жизни, развитие их социальных,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нравственных, эстетических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интеллектуальных, физических качеств, инициативности, самостоятельности и ответственности ребѐнка,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предпосылок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учебной деятельности;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7) обеспечение вариативности и разнообразия содержания Программы организационных форм дошкольного образования,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возможности формирования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 различной направленности с </a:t>
            </a:r>
            <a:r>
              <a:rPr lang="ru-RU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учѐтом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образовательных потребностей, способностей и состояния здоровья детей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8) формирование социокультурной среды, соответствующей возрастным, индивидуальным, психологическим и физиологическим особенностям детей;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9) обеспечение психолого-педагогической поддержки семьи и повышение компетентности родителей (законных представителей) в вопросах развития и образования, охраны и укрепления здоровья детей.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ru-RU" sz="1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907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9527" y="258619"/>
            <a:ext cx="10612581" cy="41563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Вариативная часть: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15636"/>
            <a:ext cx="12118109" cy="6354619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создание национального культурного пространства населяющих Республику Татарстан.</a:t>
            </a: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11) создание языковой среды, обеспечивающей для всестороннего развития и обогащения посредством приобщения детей к истокам национальной культуры народов, формирование у детей интереса к изучению двух государственных языков Республики Татарстан, развитие первоначальных умений и навыков практического владения татарским и русским языком в устной форме.</a:t>
            </a: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12) обеспечение преемственности целей, задач и содержания дошкольного и начального общего образования в области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казановедения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краеведения).</a:t>
            </a: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13) формирование социокультурной среды, соответствующей возрастным и индивидуальным особенностям детей, с учетом национальных особенностей региона.</a:t>
            </a: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14) создание условий для формирования правильного звукопроизношения и закрепление его на словесном материале исходя из индивидуальных нарушений звуков детей. Развитие артикуляционной моторики, фонематических процессов, грамматического строя речи через коррекцию дефектов.</a:t>
            </a: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15) создание условий для развития детей с ЗПР дошкольного возраста в группах компенсирующей, комбинированной направленности, общеобразовательных группах (инклюзивное образование), их позитивной социализации, интеллектуального, социально-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личностного,и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художественно-эстетического и физического развития на основе сотрудничества со взрослыми и сверстниками в соответствующих возрасту видах деятельности.</a:t>
            </a: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16) обеспечение условий для дошкольного образования, определяемых общими и особыми потребностями ребѐнка дошкольного возраста с НОДА, индивидуальными особенностями его развития и состояния здоровья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11164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601" y="90824"/>
            <a:ext cx="11988800" cy="583432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работы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1601" y="674257"/>
            <a:ext cx="11988799" cy="6031344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1.Образовательная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 «Социально-коммуникативное развитие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-Развитие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общения и взаимодействия ребенка с взрослыми и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сверстниками;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-Становление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самостоятельности, целенаправленности и саморегуляции собственных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действий;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-Формирование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 безопасности в быту, социуме,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природе.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.Образовательная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 «Познавательное развитие» </a:t>
            </a:r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-Развитие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любознательности и познавательной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мотивации;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-Формирование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познавательных действий, становление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сознания;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-Развитие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воображения и творческой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активности;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-Формирование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первичных представлений о себе, других людях, объектах окружающего мира, о свойствах и отношениях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объектов окружающего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мира (форме, цвете, размере, материале, звучании, ритме, темпе, количестве, числе, части и целом, пространстве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времени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движении и покое, причинах и следствиях и др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-Планета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Земля в общем доме людей, об особенностях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еѐ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природы, многообразии стран и народов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мира.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5555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2582" y="0"/>
            <a:ext cx="11591636" cy="46181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работы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1600" y="461818"/>
            <a:ext cx="11942618" cy="602211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Образовательная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 «Развитие речи» </a:t>
            </a:r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-Владение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речью как средством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общения;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-Обогащение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активного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словаря;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-Развитие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связной, грамматически правильной диалогической и монологической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речи;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-Развитие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связной диалогической и монологической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речи;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-Развитие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звуковой и интонационной культуры речи, фонематического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слуха;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-Формирование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звуковой аналитико-синтетической активности как предпосылки обучения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грамоте.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область «Художественно-эстетическое развитие»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-Развитие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предпосылок ценностно-смыслового восприятия и понимания произведений искусства (словесного,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музыкального, изобразительного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и мира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природы;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-Становление эстетического отношения к окружающему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миру;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-Формирование элементарных представлений о видах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искусства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-Стимулирование сопереживания персонажам художественных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произведений;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-Реализация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самостоятельной творческой деятельности детей (изобразительной, конструктивно-модельной, музыкальной, и др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.).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Образовательная область «Физическое развитие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-Приобретение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опыта в следующих видах поведения детей: двигательном, в том числе связанном с выполнением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упражнений, направленных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развитие таких физических качеств, как координация и гибкость; способствующих правильному формированию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опорно-двигательной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организма, развитию равновесия, координации движения, крупной и мелкой моторики обеих рук, а также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правильным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не наносящем ущерба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организму;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-Выполнение основных движений (ходьба, бег, мягкие прыжки, повороты в обе стороны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-Формирование начальных представлений о некоторых видах спорта, овладение подвижными играми с правилами;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становление целенаправленности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саморегуляции в двигательной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сфере.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147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77</TotalTime>
  <Words>977</Words>
  <Application>Microsoft Office PowerPoint</Application>
  <PresentationFormat>Произвольный</PresentationFormat>
  <Paragraphs>62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Сектор</vt:lpstr>
      <vt:lpstr>Основная образовательная программа </vt:lpstr>
      <vt:lpstr>Цели реализации программы.</vt:lpstr>
      <vt:lpstr>Задачи реализации программы.</vt:lpstr>
      <vt:lpstr>Вариативная часть: </vt:lpstr>
      <vt:lpstr>Основные направления работы</vt:lpstr>
      <vt:lpstr>Основные направления работы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Основная образовательная программа</dc:title>
  <dc:creator>Альфия</dc:creator>
  <cp:lastModifiedBy>67</cp:lastModifiedBy>
  <cp:revision>9</cp:revision>
  <dcterms:created xsi:type="dcterms:W3CDTF">2022-05-25T09:22:16Z</dcterms:created>
  <dcterms:modified xsi:type="dcterms:W3CDTF">2022-05-25T10:58:55Z</dcterms:modified>
</cp:coreProperties>
</file>